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6590-CA8A-4757-8713-3CD783F2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A30B6-01EB-46F8-B4E8-13E2A315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4327-CD7A-4506-898B-F2BEA723FE0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E9B8C-DB34-453F-A0B3-45B59DA8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CCABA-EDCE-4219-9A4B-263732CA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51266-574D-44AD-A2F5-C43821AC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256FD-8ADF-4FBD-BC6B-15B3DEA4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C3266-3D22-47DB-9544-FF4A1203D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C006C-1B5A-4888-8B27-5A0E174D1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74327-CD7A-4506-898B-F2BEA723FE00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23F18-699D-4ADA-AB46-09A953208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05340-2F0E-4084-B007-55748D0AF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51266-574D-44AD-A2F5-C43821AC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1A38CA-41E5-409B-B737-DE04F1023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/>
              <a:t>Mathematics for</a:t>
            </a:r>
            <a:br>
              <a:rPr lang="en-US" sz="2400"/>
            </a:br>
            <a:r>
              <a:rPr lang="en-US" sz="2400"/>
              <a:t>Computer Science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74229-8663-42E0-A90C-D713600DD1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25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D29F5C-1F8F-42CB-BB14-C61708CF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2C5EB-2B86-42C4-8E7F-2F15F34653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2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8E8081-6F59-4414-B8F1-25626ACA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D49BF-8A8B-4D72-858E-97A7D5BBE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1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7FD4F1-797E-4101-9F7F-546D17A4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01B36-0779-4D0A-92DC-742A5D48FA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4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5195E7-2F45-4418-9CB4-8E86E523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07AAC-8EB0-40D5-832F-7A275BC944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9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B3AAA6-6B3B-47E4-B500-0D5BE944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26E21-9479-4C30-973D-80427EBC4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0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1B56E5-9E38-45AB-893C-09A8EB59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FD1BD-2C94-448F-B690-0BAE561390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0240F4-F76D-43EC-9CF9-2F4BDDBD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97B76-EFEA-4908-BE49-BCEFC12391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B621FD-F76F-4462-80B0-CC8C81A4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609AB-112C-4209-BFEB-4B58F1EC1B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66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BCF111-53B2-4AF2-89F1-91438E76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8C658-FD84-4E3C-AE6D-7E4CD9BAE8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42642F-4D71-4830-9FA5-3EAF7ACA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Events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5C89-F02B-4669-B51A-B0A7692DF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8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2670AE-8935-4260-95CB-C48A6798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1BCC0-9253-4E1B-9CC1-B584F7247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02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EE4871-D617-424F-A765-0E2D09F8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Probability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806EC-6D18-405B-95C0-5BCDE7DB90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2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66AC48-DF81-4E1F-8AA0-EDC2E85F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9EB35-8836-4BF3-B34A-48D2FB803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14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755AC8-2AB2-43DB-A476-F1C6C3E1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58715-4A44-4829-858F-1B4E71877F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4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7BA20F-F4D7-4659-96AB-4CC04B02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9D9C3-2D91-4854-9335-F034CE022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18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7CE99E-477B-420B-8398-F87560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51739-16A8-45E3-97BB-5065F142D9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77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DA677E-88DA-4941-80E8-BB86AFDC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5259A-4F61-41DB-AD8E-7299F1AE45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5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BFBE63-500B-446B-8368-3751829F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A416A-8D95-4DD2-9B19-3DB049D7F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4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8A4DD3-B5C7-48A0-95C2-04846EFA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58A34-0F80-4BE1-86C6-CBED450981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8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71D303-A6BB-4D2B-A0F0-DF878F26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B9CD6-3C58-4306-AA32-BD0184275E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05D594-781A-4A58-B2F3-CC2919EB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08592-55D1-4ED7-BC9C-443CD7791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CDF09B-8BAE-4518-B87B-48AF72A6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Probability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384DD-47BE-4F32-92F9-B2AC2BB130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0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7EBF13-84F2-4B0F-BA59-6C9DF900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7D607-5FD4-4E97-B931-9FCF7A762B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3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30EA2B-BEC4-4913-982E-291D5437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03007-005F-4DA4-B747-5C1D008538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5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65C6B3-8B20-4F8B-A0EC-2185746B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6234D-622C-4E16-B982-72D44E6182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78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B02577-EFE8-4569-BB9F-57D43812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05D37-399D-4619-A751-315F2789CB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1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70D6CA-BFB8-4F2C-B198-718AA9C0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158F4-F478-4B84-9CD4-AE95E57A1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19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E57C20-48F8-4D07-8376-89FEEDF4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502A4-9FDF-48F0-9165-C1D64DD205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4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5C1207-DD7D-4774-9E01-CFF0CBF3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C429C-37FA-4455-B0AD-353E18C3F9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4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71AE8E-4C67-4B13-A72F-0E34E43F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097DE-D258-4D0F-8968-0974E40A66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4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9D4CBE-C82D-4449-877D-B09F6D3E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AFCCE-FB30-4ECA-945E-4CB2879365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18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A1C44F-0D37-4EB8-910D-094102D2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82111-A08B-43DE-8C62-BB15458DC1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7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F3F77B-CBE2-4E9D-9606-7D6D7638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Calculation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E5730-8BE4-452F-9963-93AFF2F093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02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4D05D1-C4BF-40CA-AE37-777142C4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17588-B454-45FA-941C-48B9F790B6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99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E6FC06-5258-4092-A191-9322A6F3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E446-0A0E-4D1B-951A-F89262026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28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390B77-34EE-422B-B6AE-4AE0C1D1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00A64-4D53-40E6-9597-DDA9315CE3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37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350526-C59B-4B72-9DD2-78AFBFFC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54DC6-296A-4488-AC8F-35DF3AD7FE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4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7C363D-1479-4A6A-8EEE-7369E967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BC8BF-4A4C-4F98-9C51-DAC4E0233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6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3A51BB-135A-4C41-A086-735F57F8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FF6D4-BBC6-4DC7-AC55-4E341DE19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2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86EC93-1035-4046-985A-7BF1777A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55E6B-0781-403D-8E2E-9A635D6999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9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BB3C33-DA3A-4DE1-B47C-A21676B6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7CB93-06D8-4F36-B31C-6AC2B15C64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3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9086BD-C720-4B1E-99EB-4A90E359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23834-8E1C-4D11-884E-BDF8BB9CC7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47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1E7729-DC54-4537-AB66-5A182EB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C777B-C205-45B9-B21E-A845CFC422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1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BA984C-C0D2-45BA-9C24-FF542970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Calculation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5C179-BB1D-4E22-946B-89BE5D51C2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6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C810E5-72FB-40C2-82A8-8BFF5155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370AF-1B1B-4D57-B775-C2CC8E95CD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83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5865C0-2746-4D4A-AE36-82158602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2B440-FD60-4F7A-8E6E-792783629A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56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9B1961-C020-43EB-BC34-AC7F96B2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4C38E-2E4D-41EF-B4B7-E980905AC3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54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9C4EB3-791B-48AA-944B-F6D2CAFF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AC98A-A501-4C77-97CB-9435D4928B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68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7E03B0-0E34-4F23-B89E-D489FF82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66C91-C612-403B-98DE-77D3AB9D8B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76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72BB0-0366-4CA6-91DF-1E153946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1432E-EC95-4422-9867-C8C7775F35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55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FB17F0-CDE1-4235-A69C-73064071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17CBA-6280-48B0-9B85-33FDF49E94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24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D59AB3-5850-46C8-A48D-FB10FA57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2E32A-7161-40A8-ABDA-97F4E8D68C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0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5CD230-3A73-4B8C-826D-AC0DC90A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7EAE2-A263-4A2C-84A9-2987B824EC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50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594B95-2BDE-4EAA-AF0E-AA05F0C5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7F435-9E29-42D7-A042-4ADDA2F3A1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E1AAE4-52D8-469B-A70C-A0CDEF2A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Calculation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D13F5-D5E4-453A-8599-1C48B3C12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94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FD2C05-F00B-42D6-B9FC-03C449DD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7D692-4035-4D1C-869E-24163E1625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15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F032F4-CBFE-4C46-99C4-5D2357E9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27CDC-EA5D-426D-AADF-450DFAC5F2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0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90471B-D58B-477A-9D06-1EA68F6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E9B25-6416-4C3B-BE27-0B2D797C23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58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E1905E-17E4-43BC-B03C-46BF7487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Random variables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9F703-B7DD-453F-88CB-09DD461EE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0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02D810-0D13-46CC-A34F-DD0A3485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Probability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6AC1C-0768-4C5A-B6C1-50090A9326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61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163D3C-C29C-4D9E-8631-AAA6828C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270E3-1993-4CDC-98DF-7DE19194B3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18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8B970F-E010-4354-AF3B-68E605A3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AEE46-1566-4EBB-96FC-91479F2BF1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2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091879-1866-4BC9-9166-6108C814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76B72-8067-424C-ADB5-DAAD9F5C9F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7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3DD866-A61A-42C2-9C49-19228B66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1EE45-EEC7-4B48-8FCD-C428B0FF76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5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F9A2C5-32A0-48DA-BDE6-D3350DDF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A4014-DA78-4348-B51A-5DDDF8DD6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61D327-49AF-4134-B541-B8F25F24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Calculation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6CE4E-E21A-41C7-99E4-EAA38CC2A5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38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F79A2F-0383-4BA4-B54F-A7B87228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99DEB-B03B-4FBC-8904-570512D874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79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3AF3063-4EE0-46CE-A4CC-F4293C4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DAAC1-6922-4953-BEA8-680FA96469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26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A7F4BE-65DE-4413-BB09-2133119C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E57D6-780A-48EB-AA80-EF66E24035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49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7D50AD-9A43-45A4-8458-5C1E99B8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EA5F1-BAF5-4DF3-A251-07542AA9D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97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631246-1C5C-4022-AD0B-0421DF12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/>
              <a:t>Markov Chains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EF9AC-3B46-429A-BA9A-F6A300BB82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73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108B28-2CAC-414C-93B1-2CFD1C7A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7D45C-53D2-4C91-9A07-64334BC586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82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18A775-3602-4020-A4D9-4CE0F442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58765-CA80-4564-9E11-9F250C680F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56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9305FA-672E-43D7-8872-04010A90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03B62-A9FA-4A0B-ABB8-9465CC537F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64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342E2-080C-4BE2-9855-0F65738C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025E9-FAF2-4770-8798-189D267727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10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4DFC89-EF2B-415A-A316-EF302AE4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A9141-8AFC-41E7-B653-2867343B75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9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01EF3D-30F4-40F8-987C-313D1990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Calculation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82974-7480-467F-BBEF-CA57AEE0A7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21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ED9F4E-939A-410D-9B98-DC5BD1FB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BF851-B26E-4A80-9AB2-EAA2CDBC20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347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2A2B59-30D3-479E-9BFA-400268DF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5DAD9-55FE-494B-90B1-A554D6F5B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464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8F82B8-7234-4244-BC7D-7AC39D17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9861B-B420-44BD-8634-5EB93CF246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91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C5788F-70B9-4069-8B1F-177EE623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9B290-0752-44A8-91BF-4B79E50F9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8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B3383E-A799-40A4-8A20-EEC3AFBE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019A8-ABB0-4AA4-AFA1-4EAA958A15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46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2C53F1-A5CC-434D-AA52-229F3913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C3A7C-5822-45EC-8DFB-400DF70F6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95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40901D-7DA3-47F2-8EEC-8DF620E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F0A1E-C195-4D5A-80D2-6C629BB58A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5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76AE37-E8D6-4481-8FC0-24A47F8B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9D733-CFD2-4EBA-BA43-483F8E81D2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420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3ECF72-9749-4CB8-AA8F-24E96E59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B076F-F653-430F-A9B6-AC805E945D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214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B5875B-C8C3-41DC-8B61-E3636C91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58385-BDD1-4E0B-8E30-24BCAEB655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F0DEE9-29E7-42B0-9864-A62514C7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Probability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15A43-0F24-4E9E-B8F1-285FA219EC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355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A8B18E-2FB7-4EED-BDBC-A20358A7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0071A-4269-41CB-BAA1-EC242262D6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30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506C88-9329-444B-8D0B-A74288B0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0C620-6FC7-4E16-A6E6-497BC7E7B6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551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C7142B-CCA8-4FD4-A808-40E0AABD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5F267-C6A5-4A00-846B-8285299C60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409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9D6602-8267-4FFD-BEAE-2C4DB595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Markov chains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C3062-AA7A-4B9A-BB2D-BE763D972D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04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BF43F5177CAC449AEA813EFF5BB0F5" ma:contentTypeVersion="4" ma:contentTypeDescription="Create a new document." ma:contentTypeScope="" ma:versionID="b8216e51ce1b4326d84b9e550f3afa2f">
  <xsd:schema xmlns:xsd="http://www.w3.org/2001/XMLSchema" xmlns:xs="http://www.w3.org/2001/XMLSchema" xmlns:p="http://schemas.microsoft.com/office/2006/metadata/properties" xmlns:ns2="da5a7cf0-696a-46eb-b4e0-5e0151b27369" targetNamespace="http://schemas.microsoft.com/office/2006/metadata/properties" ma:root="true" ma:fieldsID="2c0798030b1c3b8e0926c58e71fd6cee" ns2:_="">
    <xsd:import namespace="da5a7cf0-696a-46eb-b4e0-5e0151b273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5a7cf0-696a-46eb-b4e0-5e0151b273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DCF203-1390-4D6E-8F35-B2DD647AC2E4}"/>
</file>

<file path=customXml/itemProps2.xml><?xml version="1.0" encoding="utf-8"?>
<ds:datastoreItem xmlns:ds="http://schemas.openxmlformats.org/officeDocument/2006/customXml" ds:itemID="{D753E43C-43DD-4851-8760-2514AF28016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On-screen Show (4:3)</PresentationFormat>
  <Paragraphs>91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Calibri Light</vt:lpstr>
      <vt:lpstr>Cambria</vt:lpstr>
      <vt:lpstr>Times New Roman</vt:lpstr>
      <vt:lpstr>Office Theme</vt:lpstr>
      <vt:lpstr>Mathematics for Computer Science</vt:lpstr>
      <vt:lpstr>References</vt:lpstr>
      <vt:lpstr>Probability</vt:lpstr>
      <vt:lpstr>Calculation</vt:lpstr>
      <vt:lpstr>Calculation</vt:lpstr>
      <vt:lpstr>Calculation</vt:lpstr>
      <vt:lpstr>Calculation</vt:lpstr>
      <vt:lpstr>Calculation</vt:lpstr>
      <vt:lpstr>Probability</vt:lpstr>
      <vt:lpstr>Events</vt:lpstr>
      <vt:lpstr>Events</vt:lpstr>
      <vt:lpstr>Events</vt:lpstr>
      <vt:lpstr>Events</vt:lpstr>
      <vt:lpstr>Events</vt:lpstr>
      <vt:lpstr>Events</vt:lpstr>
      <vt:lpstr>Events</vt:lpstr>
      <vt:lpstr>Events</vt:lpstr>
      <vt:lpstr>Events</vt:lpstr>
      <vt:lpstr>Events</vt:lpstr>
      <vt:lpstr>Probability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Random variables</vt:lpstr>
      <vt:lpstr>Probability</vt:lpstr>
      <vt:lpstr>Markov chains </vt:lpstr>
      <vt:lpstr>Markov chains </vt:lpstr>
      <vt:lpstr>Markov chains </vt:lpstr>
      <vt:lpstr>Markov chains </vt:lpstr>
      <vt:lpstr>PowerPoint Presentation</vt:lpstr>
      <vt:lpstr>Markov chains </vt:lpstr>
      <vt:lpstr>Markov chains </vt:lpstr>
      <vt:lpstr>Markov chains </vt:lpstr>
      <vt:lpstr>PowerPoint Presentation</vt:lpstr>
      <vt:lpstr>Markov Chains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  <vt:lpstr>Markov chains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for Computer Science</dc:title>
  <dc:creator>Pham Cong Thang - Khoa CNTT</dc:creator>
  <cp:lastModifiedBy>Pham Cong Thang - Khoa CNTT</cp:lastModifiedBy>
  <cp:revision>1</cp:revision>
  <dcterms:created xsi:type="dcterms:W3CDTF">2021-11-13T01:31:39Z</dcterms:created>
  <dcterms:modified xsi:type="dcterms:W3CDTF">2021-11-13T01:31:39Z</dcterms:modified>
</cp:coreProperties>
</file>